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8" r:id="rId4"/>
    <p:sldId id="257" r:id="rId5"/>
    <p:sldId id="271" r:id="rId6"/>
    <p:sldId id="274" r:id="rId7"/>
    <p:sldId id="260" r:id="rId8"/>
    <p:sldId id="275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3" r:id="rId17"/>
    <p:sldId id="259" r:id="rId18"/>
    <p:sldId id="261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032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6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5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1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6000">
              <a:schemeClr val="bg1">
                <a:lumMod val="95000"/>
              </a:schemeClr>
            </a:gs>
            <a:gs pos="47000">
              <a:schemeClr val="bg1"/>
            </a:gs>
            <a:gs pos="96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3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1000">
              <a:schemeClr val="bg1">
                <a:lumMod val="95000"/>
              </a:schemeClr>
            </a:gs>
            <a:gs pos="47000">
              <a:schemeClr val="bg1"/>
            </a:gs>
            <a:gs pos="98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7" y="2504337"/>
            <a:ext cx="9144000" cy="16355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</a:rPr>
              <a:t>Connecting Presidential Collections</a:t>
            </a:r>
          </a:p>
          <a:p>
            <a:pPr marL="0" indent="0" algn="ctr">
              <a:buNone/>
            </a:pPr>
            <a:r>
              <a:rPr lang="en-US" dirty="0" smtClean="0">
                <a:latin typeface="Arial"/>
                <a:cs typeface="Arial"/>
              </a:rPr>
              <a:t>CPC aggregates metadata from digital collections by or about the U.S. presidents.</a:t>
            </a:r>
          </a:p>
        </p:txBody>
      </p:sp>
      <p:pic>
        <p:nvPicPr>
          <p:cNvPr id="4" name="Picture 3" descr="Seal_of_the_President_of_the_United_State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9" y="4683180"/>
            <a:ext cx="1477861" cy="147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639" y="4621076"/>
            <a:ext cx="30386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Sheila Blackford 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Librarian</a:t>
            </a: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91386" y="4653226"/>
            <a:ext cx="25884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Amber Reichert 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Web Developer</a:t>
            </a:r>
          </a:p>
          <a:p>
            <a:endParaRPr lang="en-US" sz="2400" dirty="0"/>
          </a:p>
        </p:txBody>
      </p:sp>
      <p:pic>
        <p:nvPicPr>
          <p:cNvPr id="7" name="Picture 6" descr="_cpc-logo-large-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78360" cy="22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" y="1401391"/>
            <a:ext cx="8967625" cy="4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6423" r="23529" b="227"/>
          <a:stretch/>
        </p:blipFill>
        <p:spPr>
          <a:xfrm>
            <a:off x="-418002" y="2604152"/>
            <a:ext cx="4964152" cy="2985306"/>
          </a:xfrm>
          <a:prstGeom prst="rect">
            <a:avLst/>
          </a:prstGeom>
        </p:spPr>
      </p:pic>
      <p:pic>
        <p:nvPicPr>
          <p:cNvPr id="4" name="Picture 3" descr="chart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6794" r="24929"/>
          <a:stretch/>
        </p:blipFill>
        <p:spPr>
          <a:xfrm>
            <a:off x="4340891" y="2604152"/>
            <a:ext cx="5000055" cy="3002059"/>
          </a:xfrm>
          <a:prstGeom prst="rect">
            <a:avLst/>
          </a:prstGeom>
        </p:spPr>
      </p:pic>
      <p:pic>
        <p:nvPicPr>
          <p:cNvPr id="6" name="Picture 5" descr="Screen Shot 2015-10-21 at 4.09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8" y="5664200"/>
            <a:ext cx="2120900" cy="119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3935" y="1708200"/>
            <a:ext cx="522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Metadata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(different formats, best practices)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82535" y="1923937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Digital Copyright Issues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51" y="384368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44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1 at 4.0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8" y="5760650"/>
            <a:ext cx="2120900" cy="1193800"/>
          </a:xfrm>
          <a:prstGeom prst="rect">
            <a:avLst/>
          </a:prstGeom>
        </p:spPr>
      </p:pic>
      <p:pic>
        <p:nvPicPr>
          <p:cNvPr id="2" name="Picture 1" descr="char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3" r="23383"/>
          <a:stretch/>
        </p:blipFill>
        <p:spPr>
          <a:xfrm>
            <a:off x="-512687" y="2539851"/>
            <a:ext cx="4982194" cy="3269024"/>
          </a:xfrm>
          <a:prstGeom prst="rect">
            <a:avLst/>
          </a:prstGeom>
        </p:spPr>
      </p:pic>
      <p:pic>
        <p:nvPicPr>
          <p:cNvPr id="3" name="Picture 2" descr="char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4927" r="21692"/>
          <a:stretch/>
        </p:blipFill>
        <p:spPr>
          <a:xfrm>
            <a:off x="4389116" y="2572001"/>
            <a:ext cx="4867466" cy="3241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51" y="336143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02150" y="1747112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Best Practices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for Scanning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9684" y="1599283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Open Source/Open Data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Principles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22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40998"/>
            <a:ext cx="4614672" cy="2761488"/>
          </a:xfrm>
          <a:prstGeom prst="rect">
            <a:avLst/>
          </a:prstGeom>
        </p:spPr>
      </p:pic>
      <p:pic>
        <p:nvPicPr>
          <p:cNvPr id="4" name="Picture 3" descr="Untitle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291"/>
            <a:ext cx="4614672" cy="2761488"/>
          </a:xfrm>
          <a:prstGeom prst="rect">
            <a:avLst/>
          </a:prstGeom>
        </p:spPr>
      </p:pic>
      <p:pic>
        <p:nvPicPr>
          <p:cNvPr id="5" name="Picture 4" descr="Untitle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" y="347094"/>
            <a:ext cx="4614672" cy="2755392"/>
          </a:xfrm>
          <a:prstGeom prst="rect">
            <a:avLst/>
          </a:prstGeom>
        </p:spPr>
      </p:pic>
      <p:pic>
        <p:nvPicPr>
          <p:cNvPr id="6" name="Picture 5" descr="Untitle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855387"/>
            <a:ext cx="4614672" cy="27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$$$ (/people)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Access to technology (ex: better software)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Tech training (ex: how do I edit metadata records in our system?)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Key Specific Needs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4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What does this mean for CPC?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4400" i="1" dirty="0" smtClean="0">
                <a:latin typeface="Arial"/>
                <a:cs typeface="Arial"/>
              </a:rPr>
              <a:t>What does this mean for our field?</a:t>
            </a:r>
          </a:p>
          <a:p>
            <a:pPr algn="ctr"/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Takeaways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22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2209036"/>
            <a:ext cx="8779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/>
                <a:cs typeface="Arial"/>
              </a:rPr>
              <a:t>slow + steady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building critical mass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We’re in it for the long haul!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What does this mean for CPC?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34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738"/>
            <a:ext cx="91440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What does </a:t>
            </a:r>
            <a:r>
              <a:rPr lang="en-US" sz="4800" b="1" dirty="0" smtClean="0">
                <a:latin typeface="Arial"/>
                <a:cs typeface="Arial"/>
              </a:rPr>
              <a:t>this</a:t>
            </a:r>
            <a:r>
              <a:rPr lang="en-US" b="1" dirty="0" smtClean="0">
                <a:latin typeface="Arial"/>
                <a:cs typeface="Arial"/>
              </a:rPr>
              <a:t> mean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for our field?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chas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7381" r="-47381"/>
          <a:stretch>
            <a:fillRect/>
          </a:stretch>
        </p:blipFill>
        <p:spPr>
          <a:xfrm>
            <a:off x="-355599" y="1633538"/>
            <a:ext cx="10136402" cy="5574631"/>
          </a:xfrm>
        </p:spPr>
      </p:pic>
    </p:spTree>
    <p:extLst>
      <p:ext uri="{BB962C8B-B14F-4D97-AF65-F5344CB8AC3E}">
        <p14:creationId xmlns:p14="http://schemas.microsoft.com/office/powerpoint/2010/main" val="218701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utterstock_32492143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2397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utterstock_32782221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b="87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880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1 at 12.37.17 PM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4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8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782"/>
            <a:ext cx="8229600" cy="104285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Funded by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MC_LOGO_TAG_200p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07" r="-49907"/>
          <a:stretch>
            <a:fillRect/>
          </a:stretch>
        </p:blipFill>
        <p:spPr>
          <a:xfrm>
            <a:off x="-191797" y="2537158"/>
            <a:ext cx="4832600" cy="2657744"/>
          </a:xfrm>
        </p:spPr>
      </p:pic>
      <p:pic>
        <p:nvPicPr>
          <p:cNvPr id="5" name="Picture 4" descr="imls_logo_2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19" y="2537158"/>
            <a:ext cx="5050403" cy="22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Miller Center </a:t>
            </a:r>
            <a:br>
              <a:rPr lang="en-US" dirty="0" smtClean="0"/>
            </a:br>
            <a:r>
              <a:rPr lang="en-US" dirty="0" smtClean="0"/>
              <a:t>University of Virginia</a:t>
            </a:r>
            <a:endParaRPr lang="en-US" dirty="0"/>
          </a:p>
        </p:txBody>
      </p:sp>
      <p:pic>
        <p:nvPicPr>
          <p:cNvPr id="4" name="Content Placeholder 3" descr="Cogill image of Center 10-6-02_sma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15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Screen Shot 2015-10-23 at 8.4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8"/>
            <a:ext cx="9144000" cy="59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36" y="660400"/>
            <a:ext cx="9839136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does CPC work?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2" b="-4542"/>
          <a:stretch>
            <a:fillRect/>
          </a:stretch>
        </p:blipFill>
        <p:spPr>
          <a:xfrm>
            <a:off x="2768250" y="3692737"/>
            <a:ext cx="4416148" cy="2428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50" y="1709135"/>
            <a:ext cx="3740990" cy="124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104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3 at 11.04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" y="397933"/>
            <a:ext cx="77724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8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21" y="3971045"/>
            <a:ext cx="3763580" cy="1348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i="1" dirty="0">
                <a:latin typeface="Arial"/>
                <a:cs typeface="Arial"/>
              </a:rPr>
              <a:t>“Our IT department doesn’t have the time to fix us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5600" y="2870215"/>
            <a:ext cx="74713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 smtClean="0">
                <a:latin typeface="Arial"/>
                <a:cs typeface="Arial"/>
              </a:rPr>
              <a:t>“Scanning is the least of it—you can’t just scan and that’s it, you have to have time to describe.”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7793" y="726566"/>
            <a:ext cx="5138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rial"/>
                <a:cs typeface="Arial"/>
              </a:rPr>
              <a:t>“You want people to digitize… but to what end? What’s in it for me?</a:t>
            </a:r>
            <a:r>
              <a:rPr lang="en-US" sz="3200" i="1" dirty="0" smtClean="0">
                <a:latin typeface="Arial"/>
                <a:cs typeface="Arial"/>
              </a:rPr>
              <a:t>”</a:t>
            </a:r>
            <a:endParaRPr lang="en-US" sz="3200" i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48349"/>
            <a:ext cx="34053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desperately need help with digitizing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5384" y="5344380"/>
            <a:ext cx="54309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need people willing to work for low wages”</a:t>
            </a:r>
          </a:p>
        </p:txBody>
      </p:sp>
    </p:spTree>
    <p:extLst>
      <p:ext uri="{BB962C8B-B14F-4D97-AF65-F5344CB8AC3E}">
        <p14:creationId xmlns:p14="http://schemas.microsoft.com/office/powerpoint/2010/main" val="105900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412</TotalTime>
  <Words>251</Words>
  <Application>Microsoft Macintosh PowerPoint</Application>
  <PresentationFormat>On-screen Show (4:3)</PresentationFormat>
  <Paragraphs>43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Funded by</vt:lpstr>
      <vt:lpstr>Miller Center  University of Virginia</vt:lpstr>
      <vt:lpstr>PowerPoint Presentation</vt:lpstr>
      <vt:lpstr>PowerPoint Presentation</vt:lpstr>
      <vt:lpstr>How does CPC work?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mean  for our field?</vt:lpstr>
      <vt:lpstr>PowerPoint Presentation</vt:lpstr>
      <vt:lpstr>PowerPoint Presentation</vt:lpstr>
    </vt:vector>
  </TitlesOfParts>
  <Company>Miller Center of Public Affairs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Blackford</dc:creator>
  <cp:lastModifiedBy>Amber Reichert</cp:lastModifiedBy>
  <cp:revision>25</cp:revision>
  <dcterms:created xsi:type="dcterms:W3CDTF">2015-10-21T16:38:26Z</dcterms:created>
  <dcterms:modified xsi:type="dcterms:W3CDTF">2015-10-23T15:05:48Z</dcterms:modified>
</cp:coreProperties>
</file>